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47752-1A29-4DB9-A6E5-5B6C693783AB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E1D10-8414-4760-A448-20096972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29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2FD3E-CF16-46FA-8277-81EB525417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55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C1AD-1CFC-438F-9137-F6764A41E32A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 Interrupts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8B0-72AC-40B1-AA4E-7760AA65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09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F7C2-621E-4246-935A-B107E9232BD0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 Interrupts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8B0-72AC-40B1-AA4E-7760AA65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8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A978-FD6E-46B4-9C3D-3481A824A6F2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 Interrupts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8B0-72AC-40B1-AA4E-7760AA65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33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92820-9A16-4F64-8036-80757DA164AB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 Interrupts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8B0-72AC-40B1-AA4E-7760AA65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3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F37C-E283-479E-9AE1-F7AE50797DCD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 Interrupts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8B0-72AC-40B1-AA4E-7760AA65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4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33A-74E6-402A-8B54-4531EA7D46F8}" type="datetime1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 Interrupts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8B0-72AC-40B1-AA4E-7760AA65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F06B-94BA-4242-9E60-A5E531FEBA0E}" type="datetime1">
              <a:rPr lang="en-US" smtClean="0"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 Interrupts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8B0-72AC-40B1-AA4E-7760AA65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FFB3-C246-4300-A380-C4B7A241DD0D}" type="datetime1">
              <a:rPr lang="en-US" smtClean="0"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 Interrupts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8B0-72AC-40B1-AA4E-7760AA65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6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9ABD-B3EA-4159-A03D-22733F932A90}" type="datetime1">
              <a:rPr lang="en-US" smtClean="0"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 Interrupts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8B0-72AC-40B1-AA4E-7760AA65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FD1A-A43E-4B67-A569-66B2631059F8}" type="datetime1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 Interrupts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8B0-72AC-40B1-AA4E-7760AA65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7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7D82-F472-4E6A-9D15-0AA5807384E4}" type="datetime1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 Interrupts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8B0-72AC-40B1-AA4E-7760AA65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9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A60FF-DDE6-4D95-9B13-EAE730A9EC43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Arduino Interrupts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A68B0-72AC-40B1-AA4E-7760AA65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0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Embedded Programming and Robotics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11</a:t>
            </a:r>
          </a:p>
          <a:p>
            <a:r>
              <a:rPr lang="en-US" dirty="0" smtClean="0"/>
              <a:t>Arduino Interrupts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 Interrupts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E86A-012C-4EA1-A84D-EAAC97F3EB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Interrupts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interrupt is a hardware event</a:t>
            </a:r>
          </a:p>
          <a:p>
            <a:r>
              <a:rPr lang="en-US" dirty="0" smtClean="0"/>
              <a:t>The processor stops what it was doing and calls the code at a specific location, determined by the type of interrupt</a:t>
            </a:r>
          </a:p>
          <a:p>
            <a:r>
              <a:rPr lang="en-US" dirty="0" smtClean="0"/>
              <a:t>Further interrupts are disabled</a:t>
            </a:r>
          </a:p>
          <a:p>
            <a:r>
              <a:rPr lang="en-US" dirty="0" smtClean="0"/>
              <a:t>The Interrupt Service Routine (ISR) must save state, then restore it upon return (Arduino does this for you)</a:t>
            </a:r>
          </a:p>
          <a:p>
            <a:r>
              <a:rPr lang="en-US" dirty="0" smtClean="0"/>
              <a:t>Timing is critical; ISRs must execute very quickly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 Interrupts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8B0-72AC-40B1-AA4E-7760AA65A2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1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Interrupts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Arduino programs poll various sensors, and the Arduino can do this quickly</a:t>
            </a:r>
          </a:p>
          <a:p>
            <a:r>
              <a:rPr lang="en-US" dirty="0" smtClean="0"/>
              <a:t>This is costly because the program must read the device whether data is present or not</a:t>
            </a:r>
          </a:p>
          <a:p>
            <a:r>
              <a:rPr lang="en-US" dirty="0" smtClean="0"/>
              <a:t>Interrupts can make your program far more responsive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 Interrupts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8B0-72AC-40B1-AA4E-7760AA65A2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2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Available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Arduino Uno we’re using, only pins 2 and 3 can cause interrupts</a:t>
            </a:r>
          </a:p>
          <a:p>
            <a:r>
              <a:rPr lang="en-US" dirty="0" smtClean="0"/>
              <a:t>Thus you can have two different service routines for two </a:t>
            </a:r>
            <a:r>
              <a:rPr lang="en-US" smtClean="0"/>
              <a:t>different sensors</a:t>
            </a:r>
            <a:endParaRPr lang="en-US" dirty="0" smtClean="0"/>
          </a:p>
          <a:p>
            <a:r>
              <a:rPr lang="en-US" dirty="0" smtClean="0"/>
              <a:t>The Mega has six available interrupts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 Interrupts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8B0-72AC-40B1-AA4E-7760AA65A2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1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Interrupt Service 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the following function to link a service routine to an interrupt: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attachInterrupt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(interrupt, ISR, mode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cs typeface="Consolas" panose="020B0609020204030204" pitchFamily="49" charset="0"/>
              </a:rPr>
              <a:t>Interrupt is either 0 or 1, which is pin 2 or 3 on the Uno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ISR is the name of the interrupt service routine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Mode is one of the following:</a:t>
            </a:r>
          </a:p>
          <a:p>
            <a:pPr lvl="1"/>
            <a:r>
              <a:rPr lang="en-US" b="1" dirty="0"/>
              <a:t>LOW</a:t>
            </a:r>
            <a:r>
              <a:rPr lang="en-US" dirty="0"/>
              <a:t> to trigger the interrupt whenever the pin is low, </a:t>
            </a:r>
          </a:p>
          <a:p>
            <a:pPr lvl="1"/>
            <a:r>
              <a:rPr lang="en-US" b="1" dirty="0"/>
              <a:t>CHANGE</a:t>
            </a:r>
            <a:r>
              <a:rPr lang="en-US" dirty="0"/>
              <a:t> to trigger the interrupt whenever the pin changes value </a:t>
            </a:r>
          </a:p>
          <a:p>
            <a:pPr lvl="1"/>
            <a:r>
              <a:rPr lang="en-US" b="1" dirty="0"/>
              <a:t>RISING</a:t>
            </a:r>
            <a:r>
              <a:rPr lang="en-US" dirty="0"/>
              <a:t> to trigger when the pin goes from low to high, </a:t>
            </a:r>
          </a:p>
          <a:p>
            <a:pPr lvl="1"/>
            <a:r>
              <a:rPr lang="en-US" b="1" dirty="0"/>
              <a:t>FALLING</a:t>
            </a:r>
            <a:r>
              <a:rPr lang="en-US" dirty="0"/>
              <a:t> for when the pin goes from high to low. </a:t>
            </a:r>
          </a:p>
          <a:p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 Interrupts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8B0-72AC-40B1-AA4E-7760AA65A2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1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Interrupt Service Routines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ISRs take no parameters and return no values</a:t>
            </a:r>
          </a:p>
          <a:p>
            <a:r>
              <a:rPr lang="en-US" dirty="0" smtClean="0"/>
              <a:t>Variables modified by ISRs should be declared as </a:t>
            </a:r>
            <a:r>
              <a:rPr lang="en-US" i="1" dirty="0" smtClean="0"/>
              <a:t>volatile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olatile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mscount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attachInterrupt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(0, increment, RISING);</a:t>
            </a: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 Interrupts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8B0-72AC-40B1-AA4E-7760AA65A2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7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Interrupt Service Routines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oid increment()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mscount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 Interrupts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8B0-72AC-40B1-AA4E-7760AA65A2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1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can perceive events that take longer than a specific duration</a:t>
            </a:r>
          </a:p>
          <a:p>
            <a:r>
              <a:rPr lang="en-US" dirty="0" smtClean="0"/>
              <a:t>Write a program that turns on an LED for a variable number of milliseconds, then off for 2 seconds.  Start at 1 millisecond</a:t>
            </a:r>
          </a:p>
          <a:p>
            <a:r>
              <a:rPr lang="en-US" dirty="0" smtClean="0"/>
              <a:t>Write an interrupt service routine that, when a switch is pressed, increments the number of milliseconds by 1</a:t>
            </a:r>
          </a:p>
          <a:p>
            <a:r>
              <a:rPr lang="en-US" dirty="0" smtClean="0"/>
              <a:t>Press the switch until you notice that the LED blinks</a:t>
            </a:r>
          </a:p>
          <a:p>
            <a:r>
              <a:rPr lang="en-US" dirty="0" smtClean="0"/>
              <a:t>If you have time, connect the LCD panel to show the “on” time so you don’t have to count button presses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 Interrupts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8B0-72AC-40B1-AA4E-7760AA65A2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9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405</Words>
  <Application>Microsoft Office PowerPoint</Application>
  <PresentationFormat>Widescreen</PresentationFormat>
  <Paragraphs>60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Consolas</vt:lpstr>
      <vt:lpstr>Office Theme</vt:lpstr>
      <vt:lpstr>Embedded Programming and Robotics</vt:lpstr>
      <vt:lpstr>Interrupts Overview</vt:lpstr>
      <vt:lpstr>Interrupts Overview</vt:lpstr>
      <vt:lpstr>Available Interrupts</vt:lpstr>
      <vt:lpstr>Interrupt Service Routines</vt:lpstr>
      <vt:lpstr>Interrupt Service Routines</vt:lpstr>
      <vt:lpstr>Interrupt Service Routines</vt:lpstr>
      <vt:lpstr>Sample Program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Programming and Robotics</dc:title>
  <dc:creator>Cole, John</dc:creator>
  <cp:lastModifiedBy>Cole, John</cp:lastModifiedBy>
  <cp:revision>10</cp:revision>
  <dcterms:created xsi:type="dcterms:W3CDTF">2015-05-30T02:34:46Z</dcterms:created>
  <dcterms:modified xsi:type="dcterms:W3CDTF">2015-06-19T06:26:04Z</dcterms:modified>
</cp:coreProperties>
</file>