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F5F5-803F-46A8-8957-A5F78922745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39F0-9D0F-47A8-9EA9-95E549D90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7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F5F5-803F-46A8-8957-A5F78922745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39F0-9D0F-47A8-9EA9-95E549D90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6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F5F5-803F-46A8-8957-A5F78922745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39F0-9D0F-47A8-9EA9-95E549D90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3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F5F5-803F-46A8-8957-A5F78922745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39F0-9D0F-47A8-9EA9-95E549D90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5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F5F5-803F-46A8-8957-A5F78922745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39F0-9D0F-47A8-9EA9-95E549D90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9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F5F5-803F-46A8-8957-A5F78922745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39F0-9D0F-47A8-9EA9-95E549D90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5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F5F5-803F-46A8-8957-A5F78922745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39F0-9D0F-47A8-9EA9-95E549D90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8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F5F5-803F-46A8-8957-A5F78922745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39F0-9D0F-47A8-9EA9-95E549D90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7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F5F5-803F-46A8-8957-A5F78922745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39F0-9D0F-47A8-9EA9-95E549D90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F5F5-803F-46A8-8957-A5F78922745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39F0-9D0F-47A8-9EA9-95E549D90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2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F5F5-803F-46A8-8957-A5F78922745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39F0-9D0F-47A8-9EA9-95E549D90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5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F5F5-803F-46A8-8957-A5F78922745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839F0-9D0F-47A8-9EA9-95E549D90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ideareg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006600"/>
                </a:solidFill>
              </a:rPr>
              <a:t>Innovate, Develop &amp; Enhance your App </a:t>
            </a:r>
            <a:r>
              <a:rPr lang="en-US" smtClean="0">
                <a:solidFill>
                  <a:srgbClr val="006600"/>
                </a:solidFill>
              </a:rPr>
              <a:t>(</a:t>
            </a:r>
            <a:r>
              <a:rPr lang="en-US">
                <a:solidFill>
                  <a:srgbClr val="006600"/>
                </a:solidFill>
              </a:rPr>
              <a:t>IDEA</a:t>
            </a:r>
            <a:r>
              <a:rPr lang="en-US" smtClean="0">
                <a:solidFill>
                  <a:srgbClr val="006600"/>
                </a:solidFill>
              </a:rPr>
              <a:t>) Contest submission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tx1"/>
                </a:solidFill>
              </a:rPr>
              <a:t>Fill out all the information in this PPT, save and upload it @ </a:t>
            </a:r>
            <a:r>
              <a:rPr lang="en-US" smtClean="0">
                <a:solidFill>
                  <a:schemeClr val="tx1"/>
                </a:solidFill>
                <a:hlinkClick r:id="rId2"/>
              </a:rPr>
              <a:t>bit.ly/ideareg1</a:t>
            </a:r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You will get a confirmation email.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6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 1 Q4: </a:t>
            </a:r>
            <a:r>
              <a:rPr lang="en-US" dirty="0"/>
              <a:t>What are the needs of </a:t>
            </a:r>
            <a:r>
              <a:rPr lang="en-US" dirty="0" smtClean="0"/>
              <a:t>your </a:t>
            </a:r>
            <a:r>
              <a:rPr lang="en-US" dirty="0"/>
              <a:t>app's end user?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97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Idea1 Q5: Our Design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 free to include a few drawings &amp; explanation. More information the better. Add additional slides if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372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If the team has multiple ideas, use the following slides. Otherwise, leave them blank.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65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 2 Q1: </a:t>
            </a:r>
            <a:r>
              <a:rPr lang="en-US" dirty="0"/>
              <a:t>Which </a:t>
            </a:r>
            <a:r>
              <a:rPr lang="en-US" dirty="0" smtClean="0"/>
              <a:t>areas </a:t>
            </a:r>
            <a:r>
              <a:rPr lang="en-US" dirty="0"/>
              <a:t>of social </a:t>
            </a:r>
            <a:r>
              <a:rPr lang="en-US" dirty="0" smtClean="0"/>
              <a:t>concerns </a:t>
            </a:r>
            <a:r>
              <a:rPr lang="en-US" dirty="0"/>
              <a:t>does </a:t>
            </a:r>
            <a:r>
              <a:rPr lang="en-US" dirty="0" smtClean="0"/>
              <a:t>your </a:t>
            </a:r>
            <a:r>
              <a:rPr lang="en-US" dirty="0"/>
              <a:t>app address?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8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 2 Q2: What will the app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1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 2 Q3: </a:t>
            </a:r>
            <a:r>
              <a:rPr lang="en-US" dirty="0"/>
              <a:t>Who is the end user </a:t>
            </a:r>
            <a:r>
              <a:rPr lang="en-US" dirty="0" smtClean="0"/>
              <a:t>who </a:t>
            </a:r>
            <a:r>
              <a:rPr lang="en-US" dirty="0"/>
              <a:t>will find our app helpful?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91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 2 Q4: </a:t>
            </a:r>
            <a:r>
              <a:rPr lang="en-US" dirty="0"/>
              <a:t>What are the needs of </a:t>
            </a:r>
            <a:r>
              <a:rPr lang="en-US" dirty="0" smtClean="0"/>
              <a:t>your </a:t>
            </a:r>
            <a:r>
              <a:rPr lang="en-US" dirty="0"/>
              <a:t>app's end user?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7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 2 Q5: Our Design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 free to include a few drawings &amp; explanation. More information the better</a:t>
            </a:r>
            <a:r>
              <a:rPr lang="en-US" dirty="0"/>
              <a:t>. Add additional slides if needed.</a:t>
            </a:r>
          </a:p>
        </p:txBody>
      </p:sp>
    </p:spTree>
    <p:extLst>
      <p:ext uri="{BB962C8B-B14F-4D97-AF65-F5344CB8AC3E}">
        <p14:creationId xmlns:p14="http://schemas.microsoft.com/office/powerpoint/2010/main" val="3669776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 3 Q1: </a:t>
            </a:r>
            <a:r>
              <a:rPr lang="en-US" dirty="0"/>
              <a:t>Which </a:t>
            </a:r>
            <a:r>
              <a:rPr lang="en-US" dirty="0" smtClean="0"/>
              <a:t>areas </a:t>
            </a:r>
            <a:r>
              <a:rPr lang="en-US" dirty="0"/>
              <a:t>of social </a:t>
            </a:r>
            <a:r>
              <a:rPr lang="en-US" dirty="0" smtClean="0"/>
              <a:t>concerns </a:t>
            </a:r>
            <a:r>
              <a:rPr lang="en-US" dirty="0"/>
              <a:t>does </a:t>
            </a:r>
            <a:r>
              <a:rPr lang="en-US" dirty="0" smtClean="0"/>
              <a:t>your </a:t>
            </a:r>
            <a:r>
              <a:rPr lang="en-US" dirty="0"/>
              <a:t>app address?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82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 3 Q2: What will the app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9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Team Information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816947"/>
              </p:ext>
            </p:extLst>
          </p:nvPr>
        </p:nvGraphicFramePr>
        <p:xfrm>
          <a:off x="457200" y="1295400"/>
          <a:ext cx="8382000" cy="4714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/>
                <a:gridCol w="5029200"/>
              </a:tblGrid>
              <a:tr h="601744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Name of the team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01744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 participants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83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# of ideas (1 or 2 or 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751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Full name of the coach (teacher or parent)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Email address of coach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704364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Most reachable phone # of the coach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038627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</a:t>
                      </a:r>
                      <a:r>
                        <a:rPr lang="en-US" sz="2000" baseline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postal address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671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 3 Q3: </a:t>
            </a:r>
            <a:r>
              <a:rPr lang="en-US" dirty="0"/>
              <a:t>Who is the end user </a:t>
            </a:r>
            <a:r>
              <a:rPr lang="en-US" dirty="0" smtClean="0"/>
              <a:t>who </a:t>
            </a:r>
            <a:r>
              <a:rPr lang="en-US" dirty="0"/>
              <a:t>will find </a:t>
            </a:r>
            <a:r>
              <a:rPr lang="en-US" dirty="0" smtClean="0"/>
              <a:t>your </a:t>
            </a:r>
            <a:r>
              <a:rPr lang="en-US" dirty="0"/>
              <a:t>app helpful?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61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 3 Q4: </a:t>
            </a:r>
            <a:r>
              <a:rPr lang="en-US" dirty="0"/>
              <a:t>What are the needs of </a:t>
            </a:r>
            <a:r>
              <a:rPr lang="en-US" dirty="0" smtClean="0"/>
              <a:t>your </a:t>
            </a:r>
            <a:r>
              <a:rPr lang="en-US" dirty="0"/>
              <a:t>app's end user?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32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 3 Q5: Our Design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 free to include a few drawings &amp; explanation. More information the better</a:t>
            </a:r>
            <a:r>
              <a:rPr lang="en-US" dirty="0"/>
              <a:t>. Add additional slides if needed.</a:t>
            </a:r>
          </a:p>
        </p:txBody>
      </p:sp>
    </p:spTree>
    <p:extLst>
      <p:ext uri="{BB962C8B-B14F-4D97-AF65-F5344CB8AC3E}">
        <p14:creationId xmlns:p14="http://schemas.microsoft.com/office/powerpoint/2010/main" val="8610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Member 1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159462"/>
              </p:ext>
            </p:extLst>
          </p:nvPr>
        </p:nvGraphicFramePr>
        <p:xfrm>
          <a:off x="457200" y="1447800"/>
          <a:ext cx="8382000" cy="3059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4953000"/>
              </a:tblGrid>
              <a:tr h="11118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Full name of Team Member (first name followed by last 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867968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Email address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079720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Most reachable phone #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11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Member 2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9748"/>
              </p:ext>
            </p:extLst>
          </p:nvPr>
        </p:nvGraphicFramePr>
        <p:xfrm>
          <a:off x="457200" y="1447800"/>
          <a:ext cx="8382000" cy="3059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4953000"/>
              </a:tblGrid>
              <a:tr h="11118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Full name of Team Member (first name followed by last 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867968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Email address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079720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Most reachable phone #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08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Member 3 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9748"/>
              </p:ext>
            </p:extLst>
          </p:nvPr>
        </p:nvGraphicFramePr>
        <p:xfrm>
          <a:off x="457200" y="1447800"/>
          <a:ext cx="8382000" cy="3059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4953000"/>
              </a:tblGrid>
              <a:tr h="11118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Full name of Team Member (first name followed by last 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867968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Email address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079720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Most reachable phone #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5715000"/>
            <a:ext cx="526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If the team has only 2 members, leave this slide blank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8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Member 4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322370"/>
              </p:ext>
            </p:extLst>
          </p:nvPr>
        </p:nvGraphicFramePr>
        <p:xfrm>
          <a:off x="457200" y="1447800"/>
          <a:ext cx="8382000" cy="3059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4953000"/>
              </a:tblGrid>
              <a:tr h="11118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Full name of Team Member (first name followed by last 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867968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Email address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079720">
                <a:tc>
                  <a:txBody>
                    <a:bodyPr/>
                    <a:lstStyle/>
                    <a:p>
                      <a:r>
                        <a:rPr lang="en-US" sz="20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Most reachable phone #</a:t>
                      </a:r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5715000"/>
            <a:ext cx="568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If the team has only 2 or 3 members, leave this slide blank.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 1 Q1: </a:t>
            </a:r>
            <a:r>
              <a:rPr lang="en-US" dirty="0"/>
              <a:t>Which </a:t>
            </a:r>
            <a:r>
              <a:rPr lang="en-US" dirty="0" smtClean="0"/>
              <a:t>areas </a:t>
            </a:r>
            <a:r>
              <a:rPr lang="en-US" dirty="0"/>
              <a:t>of </a:t>
            </a:r>
            <a:r>
              <a:rPr lang="en-US" dirty="0" smtClean="0"/>
              <a:t>concerns </a:t>
            </a:r>
            <a:r>
              <a:rPr lang="en-US" dirty="0"/>
              <a:t>does </a:t>
            </a:r>
            <a:r>
              <a:rPr lang="en-US" dirty="0" smtClean="0"/>
              <a:t>your </a:t>
            </a:r>
            <a:r>
              <a:rPr lang="en-US" dirty="0"/>
              <a:t>app address?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3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 1 Q2: </a:t>
            </a:r>
            <a:r>
              <a:rPr lang="en-US" dirty="0"/>
              <a:t>Which </a:t>
            </a:r>
            <a:r>
              <a:rPr lang="en-US" dirty="0" smtClean="0"/>
              <a:t>will the app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1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 1 Q3: </a:t>
            </a:r>
            <a:r>
              <a:rPr lang="en-US" dirty="0"/>
              <a:t>Who is the end user w</a:t>
            </a:r>
            <a:r>
              <a:rPr lang="en-US" dirty="0" smtClean="0"/>
              <a:t>ho will </a:t>
            </a:r>
            <a:r>
              <a:rPr lang="en-US" dirty="0"/>
              <a:t>find y</a:t>
            </a:r>
            <a:r>
              <a:rPr lang="en-US" dirty="0" smtClean="0"/>
              <a:t>our </a:t>
            </a:r>
            <a:r>
              <a:rPr lang="en-US" dirty="0"/>
              <a:t>app helpful?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9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451</Words>
  <Application>Microsoft Office PowerPoint</Application>
  <PresentationFormat>On-screen Show (4:3)</PresentationFormat>
  <Paragraphs>48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Innovate, Develop &amp; Enhance your App (IDEA) Contest submission</vt:lpstr>
      <vt:lpstr>Team Information</vt:lpstr>
      <vt:lpstr>Team Member 1</vt:lpstr>
      <vt:lpstr>Team Member 2</vt:lpstr>
      <vt:lpstr>Team Member 3 </vt:lpstr>
      <vt:lpstr>Team Member 4</vt:lpstr>
      <vt:lpstr>Idea 1 Q1: Which areas of concerns does your app address?</vt:lpstr>
      <vt:lpstr>Idea 1 Q2: Which will the app do?</vt:lpstr>
      <vt:lpstr>Idea 1 Q3: Who is the end user who will find your app helpful?</vt:lpstr>
      <vt:lpstr>Idea 1 Q4: What are the needs of your app's end user?</vt:lpstr>
      <vt:lpstr>Idea1 Q5: Our Design</vt:lpstr>
      <vt:lpstr>If the team has multiple ideas, use the following slides. Otherwise, leave them blank.</vt:lpstr>
      <vt:lpstr>Idea 2 Q1: Which areas of social concerns does your app address?</vt:lpstr>
      <vt:lpstr>Idea 2 Q2: What will the app do?</vt:lpstr>
      <vt:lpstr>Idea 2 Q3: Who is the end user who will find our app helpful?</vt:lpstr>
      <vt:lpstr>Idea 2 Q4: What are the needs of your app's end user?</vt:lpstr>
      <vt:lpstr>Idea 2 Q5: Our Design</vt:lpstr>
      <vt:lpstr>Idea 3 Q1: Which areas of social concerns does your app address?</vt:lpstr>
      <vt:lpstr>Idea 3 Q2: What will the app do?</vt:lpstr>
      <vt:lpstr>Idea 3 Q3: Who is the end user who will find your app helpful?</vt:lpstr>
      <vt:lpstr>Idea 3 Q4: What are the needs of your app's end user?</vt:lpstr>
      <vt:lpstr>Idea 3 Q5: Our Design</vt:lpstr>
    </vt:vector>
  </TitlesOfParts>
  <Company>University of Texas at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Innovate, Develop &amp; Enhance your App (IDEA) Contest submission</dc:title>
  <dc:creator>Veerasamy, Jeyakesavan</dc:creator>
  <cp:lastModifiedBy>CDT User</cp:lastModifiedBy>
  <cp:revision>5</cp:revision>
  <dcterms:created xsi:type="dcterms:W3CDTF">2014-04-30T15:28:45Z</dcterms:created>
  <dcterms:modified xsi:type="dcterms:W3CDTF">2014-06-02T21:26:09Z</dcterms:modified>
</cp:coreProperties>
</file>